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notesMasterIdLst>
    <p:notesMasterId r:id="rId12"/>
  </p:notesMasterIdLst>
  <p:handoutMasterIdLst>
    <p:handoutMasterId r:id="rId13"/>
  </p:handoutMasterIdLst>
  <p:sldIdLst>
    <p:sldId id="268" r:id="rId2"/>
    <p:sldId id="257" r:id="rId3"/>
    <p:sldId id="259" r:id="rId4"/>
    <p:sldId id="270" r:id="rId5"/>
    <p:sldId id="288" r:id="rId6"/>
    <p:sldId id="271" r:id="rId7"/>
    <p:sldId id="284" r:id="rId8"/>
    <p:sldId id="286" r:id="rId9"/>
    <p:sldId id="285" r:id="rId10"/>
    <p:sldId id="267" r:id="rId11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9647A-FC10-4F26-BF79-5BBE05A19350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CA1DD-BDA5-4DA2-AFD5-5CFB5FBA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4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0DC899B-E56D-4551-AC40-69812FADDE08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0DF83A6-6396-459F-B2CF-10616F4D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F83A6-6396-459F-B2CF-10616F4D45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6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F83A6-6396-459F-B2CF-10616F4D45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F83A6-6396-459F-B2CF-10616F4D45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7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F83A6-6396-459F-B2CF-10616F4D45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9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F83A6-6396-459F-B2CF-10616F4D45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F83A6-6396-459F-B2CF-10616F4D45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F83A6-6396-459F-B2CF-10616F4D45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9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F83A6-6396-459F-B2CF-10616F4D45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9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F83A6-6396-459F-B2CF-10616F4D45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9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F83A6-6396-459F-B2CF-10616F4D45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4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7BD1B-68DD-4838-ADE5-8BA350C8FEE8}" type="datetimeFigureOut">
              <a:rPr lang="en-US" smtClean="0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4B7BF-8D12-4E05-80B5-7FE34CAB3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72637-AB57-4383-842D-C73F56AAA742}" type="datetimeFigureOut">
              <a:rPr lang="en-US" smtClean="0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C4DE2-2C11-4A60-AB47-0B4A8DEF87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2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FA90B-08B9-411D-8CC8-B83C101009B0}" type="datetimeFigureOut">
              <a:rPr lang="en-US" smtClean="0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08197-D7D4-4C07-8458-758E4BB83D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5289DD-38E7-4D1E-A3BD-495531905827}" type="datetimeFigureOut">
              <a:rPr lang="en-US" smtClean="0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B666F-0117-493C-A1F8-3B2AC64E42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D36BF-1E42-4404-975F-0C08FE6A8EAF}" type="datetimeFigureOut">
              <a:rPr lang="en-US" smtClean="0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26A2B-E1D1-4C53-855E-1F9DFDAE4D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8CD31-04D8-47CB-9326-54DB4E496819}" type="datetimeFigureOut">
              <a:rPr lang="en-US" smtClean="0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F53BF-43B1-41B1-837C-604ED4345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EBC350-1937-4730-A50A-FF594DC37E63}" type="datetimeFigureOut">
              <a:rPr lang="en-US" smtClean="0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43740-E7AA-44EA-9B4B-A504A6685A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3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3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1EB135-4E64-4A41-ADB8-E4FF7AF60238}" type="datetimeFigureOut">
              <a:rPr lang="en-US" smtClean="0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CDFBA-FC03-40B9-BE63-FB77C1ACFB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B3FBD2-0923-4F4A-93B7-57DF9C448359}" type="datetimeFigureOut">
              <a:rPr lang="en-US" smtClean="0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1A24F-1E03-403F-BCD8-C81DEFB35D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1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60E681-972C-4E0F-AA66-50F5754C6393}" type="datetimeFigureOut">
              <a:rPr lang="en-US" smtClean="0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51710-DBA9-4E26-BE9D-F49795555B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6BD76-E873-4325-B061-C5450927C536}" type="datetimeFigureOut">
              <a:rPr lang="en-US" smtClean="0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7C4D5-D6DD-45EA-89C3-5276C414DA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696FAB-E093-4937-B6B8-EF79E53B67DB}" type="datetimeFigureOut">
              <a:rPr lang="en-US" smtClean="0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A681934-CD6B-41D4-BA81-374B2F4CD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859713" cy="2971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Adobe Garamond Pro" pitchFamily="18" charset="0"/>
              </a:rPr>
              <a:t>10</a:t>
            </a:r>
            <a:r>
              <a:rPr lang="en-US" sz="2800" cap="none" baseline="30000" dirty="0" smtClean="0">
                <a:solidFill>
                  <a:srgbClr val="FFC000"/>
                </a:solidFill>
                <a:latin typeface="Adobe Garamond Pro" pitchFamily="18" charset="0"/>
              </a:rPr>
              <a:t>th</a:t>
            </a:r>
            <a:r>
              <a:rPr lang="en-US" sz="2800" cap="none" dirty="0" smtClean="0">
                <a:solidFill>
                  <a:srgbClr val="FFC000"/>
                </a:solidFill>
                <a:latin typeface="Adobe Garamond Pro" pitchFamily="18" charset="0"/>
              </a:rPr>
              <a:t> Annual</a:t>
            </a:r>
            <a:r>
              <a:rPr lang="en-US" sz="4400" cap="none" dirty="0" smtClean="0">
                <a:solidFill>
                  <a:srgbClr val="FFC000"/>
                </a:solidFill>
                <a:latin typeface="Adobe Garamond Pro" pitchFamily="18" charset="0"/>
              </a:rPr>
              <a:t/>
            </a:r>
            <a:br>
              <a:rPr lang="en-US" sz="4400" cap="none" dirty="0" smtClean="0">
                <a:solidFill>
                  <a:srgbClr val="FFC000"/>
                </a:solidFill>
                <a:latin typeface="Adobe Garamond Pro" pitchFamily="18" charset="0"/>
              </a:rPr>
            </a:br>
            <a:r>
              <a:rPr lang="en-US" sz="4000" cap="none" dirty="0" smtClean="0">
                <a:solidFill>
                  <a:srgbClr val="FFC000"/>
                </a:solidFill>
                <a:latin typeface="Adobe Garamond Pro" pitchFamily="18" charset="0"/>
              </a:rPr>
              <a:t>University Conference on Teaching, Learning &amp; Technology</a:t>
            </a:r>
            <a:r>
              <a:rPr lang="en-US" sz="4400" cap="none" dirty="0" smtClean="0">
                <a:solidFill>
                  <a:srgbClr val="FFC000"/>
                </a:solidFill>
                <a:latin typeface="Adobe Garamond Pro" pitchFamily="18" charset="0"/>
              </a:rPr>
              <a:t/>
            </a:r>
            <a:br>
              <a:rPr lang="en-US" sz="4400" cap="none" dirty="0" smtClean="0">
                <a:solidFill>
                  <a:srgbClr val="FFC000"/>
                </a:solidFill>
                <a:latin typeface="Adobe Garamond Pro" pitchFamily="18" charset="0"/>
              </a:rPr>
            </a:br>
            <a:r>
              <a:rPr lang="en-US" sz="1600" cap="none" dirty="0" smtClean="0">
                <a:solidFill>
                  <a:srgbClr val="FFC000"/>
                </a:solidFill>
                <a:latin typeface="Adobe Garamond Pro" pitchFamily="18" charset="0"/>
              </a:rPr>
              <a:t/>
            </a:r>
            <a:br>
              <a:rPr lang="en-US" sz="1600" cap="none" dirty="0" smtClean="0">
                <a:solidFill>
                  <a:srgbClr val="FFC000"/>
                </a:solidFill>
                <a:latin typeface="Adobe Garamond Pro" pitchFamily="18" charset="0"/>
              </a:rPr>
            </a:br>
            <a:r>
              <a:rPr lang="en-US" sz="4400" cap="none" dirty="0" smtClean="0">
                <a:solidFill>
                  <a:srgbClr val="FFC000"/>
                </a:solidFill>
                <a:latin typeface="Adobe Garamond Pro" pitchFamily="18" charset="0"/>
              </a:rPr>
              <a:t>Friday, </a:t>
            </a:r>
            <a:r>
              <a:rPr lang="en-US" sz="4400" dirty="0" smtClean="0">
                <a:solidFill>
                  <a:srgbClr val="FFC000"/>
                </a:solidFill>
                <a:latin typeface="Adobe Garamond Pro" pitchFamily="18" charset="0"/>
              </a:rPr>
              <a:t>May 13</a:t>
            </a:r>
            <a:r>
              <a:rPr lang="en-US" sz="4400" baseline="30000" dirty="0" smtClean="0">
                <a:solidFill>
                  <a:srgbClr val="FFC000"/>
                </a:solidFill>
                <a:latin typeface="Adobe Garamond Pro" pitchFamily="18" charset="0"/>
              </a:rPr>
              <a:t>th</a:t>
            </a:r>
            <a:r>
              <a:rPr lang="en-US" sz="4400" dirty="0" smtClean="0">
                <a:solidFill>
                  <a:srgbClr val="FFC000"/>
                </a:solidFill>
                <a:latin typeface="Adobe Garamond Pro" pitchFamily="18" charset="0"/>
              </a:rPr>
              <a:t> 2016</a:t>
            </a:r>
            <a:endParaRPr lang="en-US" sz="4400" cap="none" dirty="0" smtClean="0">
              <a:solidFill>
                <a:srgbClr val="FFC000"/>
              </a:solidFill>
              <a:latin typeface="Adobe Garamond Pr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7338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b="1" i="1" dirty="0"/>
              <a:t>Learning as Social:  “We participate, therefore we are</a:t>
            </a:r>
            <a:r>
              <a:rPr lang="en-US" sz="4000" dirty="0"/>
              <a:t>.” </a:t>
            </a:r>
            <a:r>
              <a:rPr lang="en-US" sz="4000" dirty="0" smtClean="0"/>
              <a:t>– John </a:t>
            </a:r>
            <a:r>
              <a:rPr lang="en-US" sz="4000" dirty="0" err="1" smtClean="0"/>
              <a:t>Seely</a:t>
            </a:r>
            <a:r>
              <a:rPr lang="en-US" sz="4000" dirty="0" smtClean="0"/>
              <a:t> Brown</a:t>
            </a:r>
            <a:r>
              <a:rPr lang="en-US" sz="4000" dirty="0"/>
              <a:t>  </a:t>
            </a:r>
            <a:endParaRPr lang="en-US" sz="4000" b="1" dirty="0">
              <a:solidFill>
                <a:srgbClr val="002060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ransition advClick="0" advTm="500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046466"/>
            <a:ext cx="7696201" cy="1600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2060"/>
                </a:solidFill>
              </a:rPr>
              <a:t>Thank You to the Conference </a:t>
            </a:r>
            <a:r>
              <a:rPr lang="en-US" sz="3600" dirty="0">
                <a:solidFill>
                  <a:srgbClr val="002060"/>
                </a:solidFill>
              </a:rPr>
              <a:t>C</a:t>
            </a:r>
            <a:r>
              <a:rPr lang="en-US" sz="3600" dirty="0" smtClean="0">
                <a:solidFill>
                  <a:srgbClr val="002060"/>
                </a:solidFill>
              </a:rPr>
              <a:t>ommittee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762000"/>
            <a:ext cx="7488315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50" dirty="0" smtClean="0">
              <a:ln w="11430"/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Prof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. Ping-Ann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Addo </a:t>
            </a:r>
            <a:r>
              <a:rPr lang="en-US" sz="2400" dirty="0" smtClean="0">
                <a:latin typeface="Calibri" panose="020F0502020204030204" pitchFamily="34" charset="0"/>
              </a:rPr>
              <a:t>– Director, Center for Innovative Teaching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Prof. Judith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Goleman </a:t>
            </a:r>
            <a:r>
              <a:rPr lang="en-US" sz="2400" dirty="0" smtClean="0">
                <a:latin typeface="Calibri" panose="020F0502020204030204" pitchFamily="34" charset="0"/>
              </a:rPr>
              <a:t>– Director, Office for Faculty Development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Prof. Brian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White </a:t>
            </a:r>
            <a:r>
              <a:rPr lang="en-US" sz="2400" dirty="0" smtClean="0">
                <a:latin typeface="Calibri" panose="020F0502020204030204" pitchFamily="34" charset="0"/>
              </a:rPr>
              <a:t>– Biology &amp; Provost Fellow for Teaching &amp; Tech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Daniel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Ortiz </a:t>
            </a:r>
            <a:r>
              <a:rPr lang="en-US" sz="2400" dirty="0" smtClean="0">
                <a:latin typeface="Calibri" panose="020F0502020204030204" pitchFamily="34" charset="0"/>
              </a:rPr>
              <a:t>– Dean of University Libraries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Wendy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Shapiro </a:t>
            </a:r>
            <a:r>
              <a:rPr lang="en-US" sz="2400" dirty="0" smtClean="0">
                <a:latin typeface="Calibri" panose="020F0502020204030204" pitchFamily="34" charset="0"/>
              </a:rPr>
              <a:t>– Assoc. Dean of Learning, Design &amp; Tech </a:t>
            </a:r>
            <a:r>
              <a:rPr lang="en-US" sz="2400" dirty="0" smtClean="0">
                <a:latin typeface="Calibri" panose="020F0502020204030204" pitchFamily="34" charset="0"/>
              </a:rPr>
              <a:t>- </a:t>
            </a:r>
            <a:r>
              <a:rPr lang="en-US" sz="2400" dirty="0" smtClean="0">
                <a:latin typeface="Calibri" panose="020F0502020204030204" pitchFamily="34" charset="0"/>
              </a:rPr>
              <a:t>CAPS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Camille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Martinez </a:t>
            </a:r>
            <a:r>
              <a:rPr lang="en-US" sz="2400" dirty="0" smtClean="0">
                <a:latin typeface="Calibri" panose="020F0502020204030204" pitchFamily="34" charset="0"/>
              </a:rPr>
              <a:t>– Assistant Director, OFD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Teresa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Maceira </a:t>
            </a:r>
            <a:r>
              <a:rPr lang="en-US" sz="2400" dirty="0" smtClean="0">
                <a:latin typeface="Calibri" panose="020F0502020204030204" pitchFamily="34" charset="0"/>
              </a:rPr>
              <a:t>– Reference Librarian – Healey Library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Jason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Campos </a:t>
            </a:r>
            <a:r>
              <a:rPr lang="en-US" sz="2400" dirty="0" smtClean="0">
                <a:latin typeface="Calibri" panose="020F0502020204030204" pitchFamily="34" charset="0"/>
              </a:rPr>
              <a:t>– Manager, Online Education - CAPS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Gene </a:t>
            </a:r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Shwalb </a:t>
            </a:r>
            <a:r>
              <a:rPr lang="en-US" sz="2400" dirty="0" smtClean="0">
                <a:latin typeface="Calibri" panose="020F0502020204030204" pitchFamily="34" charset="0"/>
              </a:rPr>
              <a:t>– Manager, eLearning &amp; Instructional Support - IT</a:t>
            </a:r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</a:rPr>
              <a:t>Apurva Mehta </a:t>
            </a:r>
            <a:r>
              <a:rPr lang="en-US" sz="2400" dirty="0">
                <a:latin typeface="Calibri" panose="020F0502020204030204" pitchFamily="34" charset="0"/>
              </a:rPr>
              <a:t>(Chair</a:t>
            </a:r>
            <a:r>
              <a:rPr lang="en-US" sz="2400" dirty="0" smtClean="0">
                <a:latin typeface="Calibri" panose="020F0502020204030204" pitchFamily="34" charset="0"/>
              </a:rPr>
              <a:t>) – Associate CIO - IT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4800" cy="1600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Breakfast &amp; Coffee Break Sponsored by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55506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48594"/>
            <a:ext cx="6781800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Thank you for your support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apurva.mehta\Desktop\UMASSBOSTON_ID_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21" y="4267200"/>
            <a:ext cx="1104900" cy="14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7620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Center for Innovative Teaching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CAPS -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College of Advancing &amp; Professional Studies 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Healey Library</a:t>
            </a:r>
          </a:p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IT/Educational Technology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Office for Faculty </a:t>
            </a:r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Development</a:t>
            </a:r>
          </a:p>
          <a:p>
            <a:endParaRPr lang="en-US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SHI – Software House International</a:t>
            </a:r>
            <a:endParaRPr lang="en-US" sz="36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385" y="3962400"/>
            <a:ext cx="6781800" cy="1600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Guest Wireless Access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885" y="762000"/>
            <a:ext cx="7924800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solidFill>
                  <a:srgbClr val="0070C0"/>
                </a:solidFill>
                <a:latin typeface="Calibri" panose="020F0502020204030204" pitchFamily="34" charset="0"/>
              </a:rPr>
              <a:t>Username:   Spring2016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solidFill>
                  <a:srgbClr val="0070C0"/>
                </a:solidFill>
                <a:latin typeface="Calibri" panose="020F0502020204030204" pitchFamily="34" charset="0"/>
              </a:rPr>
              <a:t>Password:   Flowers9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50" dirty="0" smtClean="0">
                <a:ln w="11430"/>
                <a:solidFill>
                  <a:srgbClr val="002060"/>
                </a:solidFill>
                <a:latin typeface="Calibri" panose="020F0502020204030204" pitchFamily="34" charset="0"/>
              </a:rPr>
              <a:t>Both username and password are case sensitive</a:t>
            </a:r>
            <a:endParaRPr lang="en-US" sz="1600" b="1" spc="50" dirty="0">
              <a:ln w="11430"/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838200"/>
            <a:ext cx="6781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Speed Talks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772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		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	</a:t>
            </a: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</a:rPr>
              <a:t>“</a:t>
            </a:r>
            <a:r>
              <a:rPr lang="en-US" dirty="0">
                <a:latin typeface="Calibri" panose="020F0502020204030204" pitchFamily="34" charset="0"/>
              </a:rPr>
              <a:t>The Honors College: </a:t>
            </a:r>
            <a:r>
              <a:rPr lang="en-US" dirty="0" smtClean="0">
                <a:latin typeface="Calibri" panose="020F0502020204030204" pitchFamily="34" charset="0"/>
              </a:rPr>
              <a:t>Innovation Incubator </a:t>
            </a:r>
            <a:r>
              <a:rPr lang="en-US" dirty="0">
                <a:latin typeface="Calibri" panose="020F0502020204030204" pitchFamily="34" charset="0"/>
              </a:rPr>
              <a:t>for Curriculum </a:t>
            </a:r>
            <a:r>
              <a:rPr lang="en-US" dirty="0" smtClean="0">
                <a:latin typeface="Calibri" panose="020F0502020204030204" pitchFamily="34" charset="0"/>
              </a:rPr>
              <a:t>			and </a:t>
            </a:r>
            <a:r>
              <a:rPr lang="en-US" dirty="0">
                <a:latin typeface="Calibri" panose="020F0502020204030204" pitchFamily="34" charset="0"/>
              </a:rPr>
              <a:t>Pedagogy</a:t>
            </a:r>
            <a:r>
              <a:rPr lang="en-US" dirty="0" smtClean="0">
                <a:latin typeface="Calibri" panose="020F0502020204030204" pitchFamily="34" charset="0"/>
              </a:rPr>
              <a:t>”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		Rajini </a:t>
            </a:r>
            <a:r>
              <a:rPr lang="en-US" dirty="0">
                <a:latin typeface="Calibri" panose="020F0502020204030204" pitchFamily="34" charset="0"/>
              </a:rPr>
              <a:t>Srikanth, Dean, Honors </a:t>
            </a:r>
            <a:r>
              <a:rPr lang="en-US" dirty="0" smtClean="0">
                <a:latin typeface="Calibri" panose="020F0502020204030204" pitchFamily="34" charset="0"/>
              </a:rPr>
              <a:t>College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“</a:t>
            </a:r>
            <a:r>
              <a:rPr lang="en-US" dirty="0">
                <a:latin typeface="Calibri" panose="020F0502020204030204" pitchFamily="34" charset="0"/>
              </a:rPr>
              <a:t>Simulating Life: From </a:t>
            </a:r>
            <a:r>
              <a:rPr lang="en-US" dirty="0" smtClean="0">
                <a:latin typeface="Calibri" panose="020F0502020204030204" pitchFamily="34" charset="0"/>
              </a:rPr>
              <a:t>Chemicals to </a:t>
            </a:r>
            <a:r>
              <a:rPr lang="en-US" dirty="0">
                <a:latin typeface="Calibri" panose="020F0502020204030204" pitchFamily="34" charset="0"/>
              </a:rPr>
              <a:t>Clownfish</a:t>
            </a:r>
            <a:r>
              <a:rPr lang="en-US" dirty="0" smtClean="0">
                <a:latin typeface="Calibri" panose="020F0502020204030204" pitchFamily="34" charset="0"/>
              </a:rPr>
              <a:t>”</a:t>
            </a:r>
          </a:p>
          <a:p>
            <a:r>
              <a:rPr lang="en-US" dirty="0">
                <a:latin typeface="Calibri" panose="020F0502020204030204" pitchFamily="34" charset="0"/>
              </a:rPr>
              <a:t>Brian White, Professor of </a:t>
            </a:r>
            <a:r>
              <a:rPr lang="en-US" dirty="0" smtClean="0">
                <a:latin typeface="Calibri" panose="020F0502020204030204" pitchFamily="34" charset="0"/>
              </a:rPr>
              <a:t>Biology &amp; Provost Fellow for Teaching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&amp; Technology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		“</a:t>
            </a:r>
            <a:r>
              <a:rPr lang="en-US" dirty="0">
                <a:latin typeface="Calibri" panose="020F0502020204030204" pitchFamily="34" charset="0"/>
              </a:rPr>
              <a:t>Making Synaptic and </a:t>
            </a:r>
            <a:r>
              <a:rPr lang="en-US" dirty="0" smtClean="0">
                <a:latin typeface="Calibri" panose="020F0502020204030204" pitchFamily="34" charset="0"/>
              </a:rPr>
              <a:t>Social”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		Susan </a:t>
            </a:r>
            <a:r>
              <a:rPr lang="en-US" dirty="0">
                <a:latin typeface="Calibri" panose="020F0502020204030204" pitchFamily="34" charset="0"/>
              </a:rPr>
              <a:t>Zup, Assistant Professor of </a:t>
            </a:r>
            <a:r>
              <a:rPr lang="en-US" dirty="0" smtClean="0">
                <a:latin typeface="Calibri" panose="020F0502020204030204" pitchFamily="34" charset="0"/>
              </a:rPr>
              <a:t>Psychology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1752600"/>
            <a:ext cx="1390835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59" y="3048000"/>
            <a:ext cx="1406386" cy="1541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" y="4800600"/>
            <a:ext cx="146037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90" y="1240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29200"/>
            <a:ext cx="6781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Twitter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023" y="1079208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Tweet using the 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#</a:t>
            </a:r>
            <a:r>
              <a:rPr lang="en-US" sz="3200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umbTLT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(hashtag) during 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the conference 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057400"/>
            <a:ext cx="7848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</a:rPr>
              <a:t>Some Helpful Tips:</a:t>
            </a:r>
          </a:p>
          <a:p>
            <a:pPr lvl="0"/>
            <a:endParaRPr lang="en-US" dirty="0" smtClean="0">
              <a:latin typeface="Calibri" panose="020F050202020403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Sign </a:t>
            </a:r>
            <a:r>
              <a:rPr lang="en-US" dirty="0">
                <a:latin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</a:rPr>
              <a:t>n </a:t>
            </a:r>
            <a:r>
              <a:rPr lang="en-US" dirty="0">
                <a:latin typeface="Calibri" panose="020F0502020204030204" pitchFamily="34" charset="0"/>
              </a:rPr>
              <a:t>to your account at Twitter.com</a:t>
            </a:r>
            <a:endParaRPr lang="en-US" b="1" dirty="0">
              <a:latin typeface="Calibri" panose="020F050202020403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On the left sidebar on the homepage, enter your 140 characters in the “Compose new Tweet” box and end your tweet with the </a:t>
            </a:r>
            <a:r>
              <a:rPr lang="en-US" dirty="0" smtClean="0">
                <a:latin typeface="Calibri" panose="020F0502020204030204" pitchFamily="34" charset="0"/>
              </a:rPr>
              <a:t>#</a:t>
            </a:r>
            <a:r>
              <a:rPr lang="en-US" dirty="0" err="1" smtClean="0">
                <a:latin typeface="Calibri" panose="020F0502020204030204" pitchFamily="34" charset="0"/>
              </a:rPr>
              <a:t>umbTLT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(hashtag)</a:t>
            </a:r>
            <a:endParaRPr lang="en-US" b="1" dirty="0">
              <a:latin typeface="Calibri" panose="020F050202020403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During the conference, check your Twitter timeline to see and respond to attendee tweets and for conference updates</a:t>
            </a:r>
            <a:endParaRPr lang="en-US" b="1" dirty="0">
              <a:latin typeface="Calibri" panose="020F050202020403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You can delete any of your tweets by going to your profile page, clicking on your tweet, and then the trash can button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43400"/>
            <a:ext cx="7543800" cy="1600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2060"/>
                </a:solidFill>
              </a:rPr>
              <a:t>Teaching Innovation Award Face-to-Face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762000"/>
            <a:ext cx="7488315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50" dirty="0" smtClean="0">
              <a:ln w="11430"/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092" y="3849599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Winner – Shoshanna Ehrlich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3880377"/>
            <a:ext cx="3643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Honorable Mention- Andrew Perumal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6" name="Picture 5" descr="photo of J.  Ehrlic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74" y="619913"/>
            <a:ext cx="2682875" cy="294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hoto of Andrew Peruma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09" y="619913"/>
            <a:ext cx="2682875" cy="294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4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46466"/>
            <a:ext cx="7543800" cy="1600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2060"/>
                </a:solidFill>
              </a:rPr>
              <a:t>Teaching Innovation Award</a:t>
            </a:r>
            <a:br>
              <a:rPr lang="en-US" sz="4400" dirty="0" smtClean="0">
                <a:solidFill>
                  <a:srgbClr val="002060"/>
                </a:solidFill>
              </a:rPr>
            </a:br>
            <a:r>
              <a:rPr lang="en-US" sz="4400" dirty="0" smtClean="0">
                <a:solidFill>
                  <a:srgbClr val="002060"/>
                </a:solidFill>
              </a:rPr>
              <a:t>Community Engaged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762000"/>
            <a:ext cx="7488315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50" dirty="0" smtClean="0">
              <a:ln w="11430"/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754463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Winner – Jacqueline Lageson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600" y="152400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+mj-lt"/>
              </a:rPr>
              <a:t>Honorable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Mention</a:t>
            </a:r>
          </a:p>
          <a:p>
            <a:endParaRPr lang="en-US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j-lt"/>
              </a:rPr>
              <a:t>Amy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den Ouden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6" descr="photo of Jackie Lages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6088"/>
            <a:ext cx="2682875" cy="294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8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958" y="4572000"/>
            <a:ext cx="7540841" cy="1600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2060"/>
                </a:solidFill>
              </a:rPr>
              <a:t>Teaching Innovation Award Online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762000"/>
            <a:ext cx="7488315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spc="50" dirty="0" smtClean="0">
              <a:ln w="11430"/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4111462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Honorable Mention – Ashleigh Shelton 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1639" y="4111462"/>
            <a:ext cx="23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Winner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– Laura Hayden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6" descr="photo of Laura Hayd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9125"/>
            <a:ext cx="2682875" cy="294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99125"/>
            <a:ext cx="2753376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8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2664</TotalTime>
  <Words>313</Words>
  <Application>Microsoft Office PowerPoint</Application>
  <PresentationFormat>On-screen Show (4:3)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Adobe Garamond Pro</vt:lpstr>
      <vt:lpstr>Arial</vt:lpstr>
      <vt:lpstr>Calibri</vt:lpstr>
      <vt:lpstr>Impact</vt:lpstr>
      <vt:lpstr>Times New Roman</vt:lpstr>
      <vt:lpstr>NewsPrint</vt:lpstr>
      <vt:lpstr>10th Annual University Conference on Teaching, Learning &amp; Technology  Friday, May 13th 2016</vt:lpstr>
      <vt:lpstr>Breakfast &amp; Coffee Break Sponsored by </vt:lpstr>
      <vt:lpstr>Thank you for your support</vt:lpstr>
      <vt:lpstr>Guest Wireless Access</vt:lpstr>
      <vt:lpstr>Speed Talks</vt:lpstr>
      <vt:lpstr>Twitter</vt:lpstr>
      <vt:lpstr>Teaching Innovation Award Face-to-Face</vt:lpstr>
      <vt:lpstr>Teaching Innovation Award Community Engaged</vt:lpstr>
      <vt:lpstr>Teaching Innovation Award Online</vt:lpstr>
      <vt:lpstr>Thank You to the Conference Committee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Apurva Mehta</dc:creator>
  <cp:lastModifiedBy>Apurva Mehta</cp:lastModifiedBy>
  <cp:revision>118</cp:revision>
  <cp:lastPrinted>2013-05-14T16:59:00Z</cp:lastPrinted>
  <dcterms:created xsi:type="dcterms:W3CDTF">2011-05-04T19:54:59Z</dcterms:created>
  <dcterms:modified xsi:type="dcterms:W3CDTF">2016-05-12T21:02:19Z</dcterms:modified>
</cp:coreProperties>
</file>