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33FD-73B4-4F08-A65D-A41C40AE4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5BEB6-6EE3-4DFF-8DE5-E417B4C90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326F7-FCDC-4A4A-9980-DB24B7FC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5A08D-9D37-42AD-8661-4BDBC3B3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9ED1B-AC3A-4E0E-8E1D-B6811437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C353-3F1C-4B8F-97B2-8E261B0DF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68830-91B5-4329-9160-C5181D1D4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3226-6EE5-4269-AE03-C6AD9049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834C3-4244-4D14-8F74-F78A79EE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A9F07-EC9B-4CC6-9092-68F35E88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3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5D94D-F013-40B8-B700-233BFE6E9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A3EA7-81D3-4F9E-B6EC-E625B204D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0B24B-E957-4F17-B8D4-1D8E84EA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3EC1-F85D-4D0A-83F9-C58F187E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75D7B-0185-4C45-82AB-7533AF44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4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2726-193D-4115-951C-BBB4780B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4A3B-F4B5-4270-A97A-EE9DAB7C9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0CF19-3B76-4693-B054-FBE09F8B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88352-B30E-4672-B323-4821B2E5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6F580-6F44-4357-B4F8-2AEB3738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8845-8181-43A8-ACBB-D39BFF107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31C27-DF68-45DA-B23E-8CA9AC9EA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CCE72-37DA-46AC-A96B-C6329AA4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4D62E-39DF-4677-A43C-E82714E9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F0576-F3BC-4884-B39F-3AC2DA41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1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3F84-36F9-43E6-AB7E-23EF91B1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3F0E-3587-4749-AB39-C17539238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3BE72-88F4-4E9C-9368-8B57B1509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76E8E-9AEE-4D05-84E5-B577837F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BE585-6E09-4E23-AA0B-C0E79CC7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BDD8E-38F0-4DDE-80B1-9761A241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024C-AE9A-43AE-A615-0754FF8E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CA4B4-9A73-45FD-AC96-90ECB8A28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C7B60-6F1D-4C0F-8A9C-4ED0D3024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1490E-7934-4554-A70D-05BCDE794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C1A69-F09A-4451-854E-61C2370C5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4D8F4-F538-48D1-8F49-091A728F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DC4850-E7A2-4F29-9BD5-F25FDE1D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69BAB-DB33-4550-977C-D7E59ED6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D417-F965-46AF-89E4-B46F9142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C3BB3-5670-4ACB-84DF-E65C1D9A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D852E-91F4-4159-9610-1F293CE3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9A379-4FC8-48F0-843E-6F13C8E4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A1200-6EB5-4A34-9C54-385CE80E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18C37-3CE8-4153-838C-6282F258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8C953-C6BE-43C7-8F49-1710C963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8405-3D50-45C7-85C3-672A51D5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4EDA7-CCE6-44D1-8129-8E39A5DC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C37DA-AD0D-4841-95DA-4F620F729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5B853-9685-4734-A936-3106B0DD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1E06C-4EFD-4114-9782-865C478F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DE746-DD04-4D5A-8AAE-836B70A1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7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6E36-D360-44DF-A99C-CC71C18C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83FF2-BD87-4804-A244-95F5EC3D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F0243-03CC-49EB-87D3-451D7EB13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2A87E-8370-4104-935D-4090BA0D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975E8-62E4-4DEC-9BF9-30114A12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2649E-F4FD-4DA6-8368-33B568FE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4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579A5-808C-4F4B-BC32-D4EE220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E5021-A9D7-4B49-A07D-3554A3EB9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094E4-D266-4575-94C5-6D3FB54C0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E1F63-3EF7-4E3C-93FF-96F97AC984FA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E2723-D96E-49FD-81A2-ED6BFE6C5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7DC1A-2B4C-4C72-87E0-AB0DEAB43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5C108-1985-4E35-AAF1-D6A820AFD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14BC-6816-4139-8832-C5AA3CC91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Portfolio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A7689-9AC9-4CED-870F-92CE69090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Blackboard Learn</a:t>
            </a:r>
          </a:p>
        </p:txBody>
      </p:sp>
    </p:spTree>
    <p:extLst>
      <p:ext uri="{BB962C8B-B14F-4D97-AF65-F5344CB8AC3E}">
        <p14:creationId xmlns:p14="http://schemas.microsoft.com/office/powerpoint/2010/main" val="345808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07BB-D4A1-439C-85C5-F0799E38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A33942-A84D-4B4D-A3AC-92E94F6A5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C38EE-D37D-405B-B14D-B87E9DE54403}"/>
              </a:ext>
            </a:extLst>
          </p:cNvPr>
          <p:cNvSpPr txBox="1"/>
          <p:nvPr/>
        </p:nvSpPr>
        <p:spPr>
          <a:xfrm>
            <a:off x="301659" y="843238"/>
            <a:ext cx="294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A separate window will pop up, showing the submission.</a:t>
            </a:r>
          </a:p>
        </p:txBody>
      </p:sp>
    </p:spTree>
    <p:extLst>
      <p:ext uri="{BB962C8B-B14F-4D97-AF65-F5344CB8AC3E}">
        <p14:creationId xmlns:p14="http://schemas.microsoft.com/office/powerpoint/2010/main" val="174486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452B-9F56-48DC-A560-3A954975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B7723D-4D0E-42DF-A0F0-79C91A7E6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E1709-A1F9-43D9-9E2A-B23D7B235E57}"/>
              </a:ext>
            </a:extLst>
          </p:cNvPr>
          <p:cNvSpPr txBox="1"/>
          <p:nvPr/>
        </p:nvSpPr>
        <p:spPr>
          <a:xfrm>
            <a:off x="-84841" y="-420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Maximize the window, and you can see the comments, grading, and submitted attachments for the assignment.</a:t>
            </a:r>
            <a:br>
              <a:rPr lang="en-US" b="1" dirty="0">
                <a:highlight>
                  <a:srgbClr val="00FFFF"/>
                </a:highlight>
              </a:rPr>
            </a:br>
            <a:endParaRPr lang="en-US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8089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8C7C-D51C-40E7-8915-63913E54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728B48-03BC-432D-9C35-59E207667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9615E7D6-18DA-4701-8002-C92517F49483}"/>
              </a:ext>
            </a:extLst>
          </p:cNvPr>
          <p:cNvSpPr/>
          <p:nvPr/>
        </p:nvSpPr>
        <p:spPr>
          <a:xfrm>
            <a:off x="9543069" y="5910605"/>
            <a:ext cx="637879" cy="273379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0C290AE8-177F-4D4A-A73A-AF87F7AB884F}"/>
              </a:ext>
            </a:extLst>
          </p:cNvPr>
          <p:cNvSpPr/>
          <p:nvPr/>
        </p:nvSpPr>
        <p:spPr>
          <a:xfrm>
            <a:off x="3846136" y="2422689"/>
            <a:ext cx="179109" cy="188536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68AB3-B6FB-4418-A732-034EDF71790E}"/>
              </a:ext>
            </a:extLst>
          </p:cNvPr>
          <p:cNvSpPr txBox="1"/>
          <p:nvPr/>
        </p:nvSpPr>
        <p:spPr>
          <a:xfrm>
            <a:off x="3494203" y="3167744"/>
            <a:ext cx="533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Check the box of the submission you want to add to “My Artifacts” and hit “Submit” below to add it.</a:t>
            </a:r>
          </a:p>
        </p:txBody>
      </p:sp>
    </p:spTree>
    <p:extLst>
      <p:ext uri="{BB962C8B-B14F-4D97-AF65-F5344CB8AC3E}">
        <p14:creationId xmlns:p14="http://schemas.microsoft.com/office/powerpoint/2010/main" val="36390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B7FD-A7E2-4E18-AC64-E5CC587A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3D6F14-BD8F-44B3-9771-DB90F60DD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449462-B98B-41D4-8D58-659213ECCFBA}"/>
              </a:ext>
            </a:extLst>
          </p:cNvPr>
          <p:cNvSpPr/>
          <p:nvPr/>
        </p:nvSpPr>
        <p:spPr>
          <a:xfrm>
            <a:off x="1021237" y="28890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The submission is added to your artifacts.</a:t>
            </a:r>
          </a:p>
        </p:txBody>
      </p:sp>
    </p:spTree>
    <p:extLst>
      <p:ext uri="{BB962C8B-B14F-4D97-AF65-F5344CB8AC3E}">
        <p14:creationId xmlns:p14="http://schemas.microsoft.com/office/powerpoint/2010/main" val="121753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CC03-349A-4077-8E17-26B3E85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461D86-AD0B-4A35-A02F-D23D4C1D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8687DC-7A8F-417C-84AD-733DD31EB9F1}"/>
              </a:ext>
            </a:extLst>
          </p:cNvPr>
          <p:cNvSpPr txBox="1"/>
          <p:nvPr/>
        </p:nvSpPr>
        <p:spPr>
          <a:xfrm>
            <a:off x="1696825" y="2782669"/>
            <a:ext cx="409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Click on the dropdown menu and select “Preview” to see the submission.</a:t>
            </a:r>
          </a:p>
        </p:txBody>
      </p:sp>
    </p:spTree>
    <p:extLst>
      <p:ext uri="{BB962C8B-B14F-4D97-AF65-F5344CB8AC3E}">
        <p14:creationId xmlns:p14="http://schemas.microsoft.com/office/powerpoint/2010/main" val="244965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4F69-E3F0-4B3A-961D-BD9573C5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82078D-4859-4E79-9ED6-A7DDE1058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E33037-2352-414D-BE5C-CD1447B1C9A6}"/>
              </a:ext>
            </a:extLst>
          </p:cNvPr>
          <p:cNvSpPr txBox="1"/>
          <p:nvPr/>
        </p:nvSpPr>
        <p:spPr>
          <a:xfrm>
            <a:off x="4701998" y="1276872"/>
            <a:ext cx="539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A similar window will appear, showing the assignment description, grading, and feedback.</a:t>
            </a:r>
          </a:p>
        </p:txBody>
      </p:sp>
    </p:spTree>
    <p:extLst>
      <p:ext uri="{BB962C8B-B14F-4D97-AF65-F5344CB8AC3E}">
        <p14:creationId xmlns:p14="http://schemas.microsoft.com/office/powerpoint/2010/main" val="220222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834E-D425-446E-A5A9-3AD83233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08E94-5702-42AC-A6B4-D2214363E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655E43-6931-4ECA-9092-3D651FE3631C}"/>
              </a:ext>
            </a:extLst>
          </p:cNvPr>
          <p:cNvSpPr/>
          <p:nvPr/>
        </p:nvSpPr>
        <p:spPr>
          <a:xfrm>
            <a:off x="4367753" y="7397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Here, you can see the rubrics used for weekly write-ups.</a:t>
            </a:r>
          </a:p>
        </p:txBody>
      </p:sp>
    </p:spTree>
    <p:extLst>
      <p:ext uri="{BB962C8B-B14F-4D97-AF65-F5344CB8AC3E}">
        <p14:creationId xmlns:p14="http://schemas.microsoft.com/office/powerpoint/2010/main" val="184294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8FBA2-8722-4E5A-BCB5-1E80F7CF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089FC9-8A0F-4AA2-9C50-EBD45B7CF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24398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8D4F-76CB-41CF-A989-ADB983D5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BCEB87-3580-4F9D-A458-289D01327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16FCFA-831D-455F-9AAA-86BE6A8ECD8A}"/>
              </a:ext>
            </a:extLst>
          </p:cNvPr>
          <p:cNvSpPr/>
          <p:nvPr/>
        </p:nvSpPr>
        <p:spPr>
          <a:xfrm>
            <a:off x="2444684" y="2782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You can delete the submission from your artifacts at any time by clicking the dropdown menu and selecting “Delete.”</a:t>
            </a:r>
          </a:p>
        </p:txBody>
      </p:sp>
    </p:spTree>
    <p:extLst>
      <p:ext uri="{BB962C8B-B14F-4D97-AF65-F5344CB8AC3E}">
        <p14:creationId xmlns:p14="http://schemas.microsoft.com/office/powerpoint/2010/main" val="2496266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920B-E887-4735-B542-179A54C4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A75507-189F-4CEF-9EE0-381B85846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67B3-E54B-4E8F-A7BF-7FC52DB9076E}"/>
              </a:ext>
            </a:extLst>
          </p:cNvPr>
          <p:cNvSpPr/>
          <p:nvPr/>
        </p:nvSpPr>
        <p:spPr>
          <a:xfrm>
            <a:off x="3146981" y="1656271"/>
            <a:ext cx="5898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The submission will still be accessible in “Add from Course” if you ever want to add it to your artifacts again.</a:t>
            </a:r>
          </a:p>
        </p:txBody>
      </p:sp>
    </p:spTree>
    <p:extLst>
      <p:ext uri="{BB962C8B-B14F-4D97-AF65-F5344CB8AC3E}">
        <p14:creationId xmlns:p14="http://schemas.microsoft.com/office/powerpoint/2010/main" val="132832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C02B-3E06-44BD-A6D9-CAE73367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A678CD-C5AB-4A0F-AA78-0E5D3E6E2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EBFA3775-C6DF-425B-AB72-6805D9443044}"/>
              </a:ext>
            </a:extLst>
          </p:cNvPr>
          <p:cNvSpPr/>
          <p:nvPr/>
        </p:nvSpPr>
        <p:spPr>
          <a:xfrm>
            <a:off x="10228082" y="772998"/>
            <a:ext cx="1564850" cy="245097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09C30D-12C9-426A-89E6-6A7B6D6EE51E}"/>
              </a:ext>
            </a:extLst>
          </p:cNvPr>
          <p:cNvSpPr txBox="1"/>
          <p:nvPr/>
        </p:nvSpPr>
        <p:spPr>
          <a:xfrm>
            <a:off x="6179157" y="1121790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Click on the Global Navigation Menu.</a:t>
            </a:r>
          </a:p>
        </p:txBody>
      </p:sp>
    </p:spTree>
    <p:extLst>
      <p:ext uri="{BB962C8B-B14F-4D97-AF65-F5344CB8AC3E}">
        <p14:creationId xmlns:p14="http://schemas.microsoft.com/office/powerpoint/2010/main" val="1085388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E056-5BA5-4E83-8004-B4B94736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4E4A00-595C-494C-B34B-4A6A0BF74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636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7B0B-14EE-4145-9BBB-230EE14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C37311-E7E7-4AB6-85A7-965DE154A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CE8D126E-B6A8-4669-98C7-668F73545DA5}"/>
              </a:ext>
            </a:extLst>
          </p:cNvPr>
          <p:cNvSpPr/>
          <p:nvPr/>
        </p:nvSpPr>
        <p:spPr>
          <a:xfrm>
            <a:off x="10067827" y="5118756"/>
            <a:ext cx="1734532" cy="263950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48CB2-96D4-491D-A04B-F63FF3873FBF}"/>
              </a:ext>
            </a:extLst>
          </p:cNvPr>
          <p:cNvSpPr txBox="1"/>
          <p:nvPr/>
        </p:nvSpPr>
        <p:spPr>
          <a:xfrm>
            <a:off x="10067827" y="4515439"/>
            <a:ext cx="172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Click on “Tools.”</a:t>
            </a:r>
          </a:p>
        </p:txBody>
      </p:sp>
    </p:spTree>
    <p:extLst>
      <p:ext uri="{BB962C8B-B14F-4D97-AF65-F5344CB8AC3E}">
        <p14:creationId xmlns:p14="http://schemas.microsoft.com/office/powerpoint/2010/main" val="38671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0A07-14B0-4CA3-9D66-00D3681D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F945FC-9236-4C78-9DCC-889E9D1B9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269CF74-C919-4C21-93D8-16C2433AA83F}"/>
              </a:ext>
            </a:extLst>
          </p:cNvPr>
          <p:cNvSpPr/>
          <p:nvPr/>
        </p:nvSpPr>
        <p:spPr>
          <a:xfrm>
            <a:off x="10114961" y="2771480"/>
            <a:ext cx="641023" cy="226244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3EB0D-81F8-4E3B-AC4F-5F9B0801B79A}"/>
              </a:ext>
            </a:extLst>
          </p:cNvPr>
          <p:cNvSpPr txBox="1"/>
          <p:nvPr/>
        </p:nvSpPr>
        <p:spPr>
          <a:xfrm>
            <a:off x="8009063" y="2699936"/>
            <a:ext cx="21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Click on “Portfolios.”</a:t>
            </a:r>
          </a:p>
        </p:txBody>
      </p:sp>
    </p:spTree>
    <p:extLst>
      <p:ext uri="{BB962C8B-B14F-4D97-AF65-F5344CB8AC3E}">
        <p14:creationId xmlns:p14="http://schemas.microsoft.com/office/powerpoint/2010/main" val="69679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5BE3-C9BC-472B-9DC4-D4AAF1C2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F00EA7-95D6-4CE9-8E3D-0DD2E5998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8397EEDE-3F8A-4336-B655-CD7332132159}"/>
              </a:ext>
            </a:extLst>
          </p:cNvPr>
          <p:cNvSpPr/>
          <p:nvPr/>
        </p:nvSpPr>
        <p:spPr>
          <a:xfrm>
            <a:off x="55775" y="2422689"/>
            <a:ext cx="915186" cy="754144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622B1-7944-4490-B58D-F7CA6FE7F3D9}"/>
              </a:ext>
            </a:extLst>
          </p:cNvPr>
          <p:cNvSpPr txBox="1"/>
          <p:nvPr/>
        </p:nvSpPr>
        <p:spPr>
          <a:xfrm>
            <a:off x="970961" y="2615095"/>
            <a:ext cx="222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Select “My Artifacts.”</a:t>
            </a:r>
          </a:p>
        </p:txBody>
      </p:sp>
    </p:spTree>
    <p:extLst>
      <p:ext uri="{BB962C8B-B14F-4D97-AF65-F5344CB8AC3E}">
        <p14:creationId xmlns:p14="http://schemas.microsoft.com/office/powerpoint/2010/main" val="69367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D138-2500-418B-AF38-92A606CD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84D266-A0F6-4BD8-BC39-EDC7653BF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C2A8F748-099D-4173-89BE-877C138C0061}"/>
              </a:ext>
            </a:extLst>
          </p:cNvPr>
          <p:cNvSpPr/>
          <p:nvPr/>
        </p:nvSpPr>
        <p:spPr>
          <a:xfrm>
            <a:off x="2554664" y="2488676"/>
            <a:ext cx="1168924" cy="348792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F457A-5AA7-437A-976C-EA3F6E4C6173}"/>
              </a:ext>
            </a:extLst>
          </p:cNvPr>
          <p:cNvSpPr txBox="1"/>
          <p:nvPr/>
        </p:nvSpPr>
        <p:spPr>
          <a:xfrm>
            <a:off x="1735115" y="2119344"/>
            <a:ext cx="264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Select “Add from Course.”</a:t>
            </a:r>
          </a:p>
        </p:txBody>
      </p:sp>
    </p:spTree>
    <p:extLst>
      <p:ext uri="{BB962C8B-B14F-4D97-AF65-F5344CB8AC3E}">
        <p14:creationId xmlns:p14="http://schemas.microsoft.com/office/powerpoint/2010/main" val="296146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4897-798C-4501-9F90-9F407194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D85CD6-B125-4AFF-8CC7-E8D79E0CA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EA7169-FA15-4A71-B962-66BB1E28D4AB}"/>
              </a:ext>
            </a:extLst>
          </p:cNvPr>
          <p:cNvSpPr txBox="1"/>
          <p:nvPr/>
        </p:nvSpPr>
        <p:spPr>
          <a:xfrm>
            <a:off x="3167405" y="1027905"/>
            <a:ext cx="707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Here you can view all attempted submissions from both your current and previous classes.</a:t>
            </a:r>
          </a:p>
        </p:txBody>
      </p:sp>
    </p:spTree>
    <p:extLst>
      <p:ext uri="{BB962C8B-B14F-4D97-AF65-F5344CB8AC3E}">
        <p14:creationId xmlns:p14="http://schemas.microsoft.com/office/powerpoint/2010/main" val="264073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3E7-0251-43FB-92D3-42516BE3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16C558-8B46-4AE5-BF07-9446CEB34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756DE2-47B4-4A4F-99E3-3304384F9673}"/>
              </a:ext>
            </a:extLst>
          </p:cNvPr>
          <p:cNvSpPr txBox="1"/>
          <p:nvPr/>
        </p:nvSpPr>
        <p:spPr>
          <a:xfrm>
            <a:off x="1395168" y="3951178"/>
            <a:ext cx="265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Select the class you want to view submissions from.</a:t>
            </a:r>
          </a:p>
        </p:txBody>
      </p:sp>
    </p:spTree>
    <p:extLst>
      <p:ext uri="{BB962C8B-B14F-4D97-AF65-F5344CB8AC3E}">
        <p14:creationId xmlns:p14="http://schemas.microsoft.com/office/powerpoint/2010/main" val="10549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AD65-7E1E-40F7-96C7-3D23719D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B1D1A8-00A1-4558-9854-71A55AECA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8656D4DD-D9DD-42C1-ADA1-C3CF3A3ECBB7}"/>
              </a:ext>
            </a:extLst>
          </p:cNvPr>
          <p:cNvSpPr/>
          <p:nvPr/>
        </p:nvSpPr>
        <p:spPr>
          <a:xfrm>
            <a:off x="4072379" y="2375555"/>
            <a:ext cx="1348033" cy="245097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5C8DF-1A37-4AF6-8436-AA1F4426EB35}"/>
              </a:ext>
            </a:extLst>
          </p:cNvPr>
          <p:cNvSpPr txBox="1"/>
          <p:nvPr/>
        </p:nvSpPr>
        <p:spPr>
          <a:xfrm>
            <a:off x="3453302" y="1739421"/>
            <a:ext cx="25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ighlight>
                  <a:srgbClr val="00FFFF"/>
                </a:highlight>
              </a:rPr>
              <a:t>Click on the name of the submission to view it.</a:t>
            </a:r>
          </a:p>
        </p:txBody>
      </p:sp>
    </p:spTree>
    <p:extLst>
      <p:ext uri="{BB962C8B-B14F-4D97-AF65-F5344CB8AC3E}">
        <p14:creationId xmlns:p14="http://schemas.microsoft.com/office/powerpoint/2010/main" val="20427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221</Words>
  <Application>Microsoft Office PowerPoint</Application>
  <PresentationFormat>Widescreen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Portfolio Tutorial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Tutorial</dc:title>
  <dc:creator>Udaya Sathiyamoorthy</dc:creator>
  <cp:lastModifiedBy>Udaya Sathiyamoorthy</cp:lastModifiedBy>
  <cp:revision>9</cp:revision>
  <dcterms:created xsi:type="dcterms:W3CDTF">2020-10-06T16:51:05Z</dcterms:created>
  <dcterms:modified xsi:type="dcterms:W3CDTF">2020-10-06T17:49:15Z</dcterms:modified>
</cp:coreProperties>
</file>